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sldIdLst>
    <p:sldId id="257" r:id="rId5"/>
    <p:sldId id="262" r:id="rId6"/>
    <p:sldId id="261" r:id="rId7"/>
    <p:sldId id="265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19" autoAdjust="0"/>
  </p:normalViewPr>
  <p:slideViewPr>
    <p:cSldViewPr snapToGrid="0">
      <p:cViewPr varScale="1">
        <p:scale>
          <a:sx n="104" d="100"/>
          <a:sy n="104" d="100"/>
        </p:scale>
        <p:origin x="138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05/8/layout/vList2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defRPr cap="all"/>
          </a:pPr>
          <a:r>
            <a:rPr lang="en-US" b="0" cap="none" dirty="0"/>
            <a:t>Customers want the ability to find recipes using ingredients they already have at home 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defRPr cap="all"/>
          </a:pPr>
          <a:r>
            <a:rPr lang="en-US" cap="none" dirty="0"/>
            <a:t>Customers</a:t>
          </a:r>
          <a:r>
            <a:rPr lang="en-US" cap="none" baseline="0" dirty="0"/>
            <a:t> want the ability to see if an item is available at their local grocery store before making the trip</a:t>
          </a:r>
          <a:endParaRPr lang="en-US" cap="none" dirty="0"/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defRPr cap="all"/>
          </a:pPr>
          <a:r>
            <a:rPr lang="en-US" cap="none" dirty="0"/>
            <a:t>Customers</a:t>
          </a:r>
          <a:r>
            <a:rPr lang="en-US" cap="none" baseline="0" dirty="0"/>
            <a:t> want to easily refer to their favorite recipes</a:t>
          </a:r>
          <a:endParaRPr lang="en-US" cap="none" dirty="0"/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ABB75B3F-560A-424B-841F-7E8D0EFF9F17}" type="pres">
      <dgm:prSet presAssocID="{01A66772-F185-4D58-B8BB-E9370D7A7A2B}" presName="linear" presStyleCnt="0">
        <dgm:presLayoutVars>
          <dgm:animLvl val="lvl"/>
          <dgm:resizeHandles val="exact"/>
        </dgm:presLayoutVars>
      </dgm:prSet>
      <dgm:spPr/>
    </dgm:pt>
    <dgm:pt modelId="{6E547188-777F-4418-BF20-71E94030E9C7}" type="pres">
      <dgm:prSet presAssocID="{40FC4FFE-8987-4A26-B7F4-8A516F18ADAE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27A2CC5-0A07-43B7-8F37-746E1C9F3177}" type="pres">
      <dgm:prSet presAssocID="{5B62599A-5C9B-48E7-896E-EA782AC60C8B}" presName="spacer" presStyleCnt="0"/>
      <dgm:spPr/>
    </dgm:pt>
    <dgm:pt modelId="{7A85CDB1-9D49-4F6C-BB24-3577403303AE}" type="pres">
      <dgm:prSet presAssocID="{49225C73-1633-42F1-AB3B-7CB183E5F8B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DA06D42C-8F49-4720-8CEB-E54861C666F0}" type="pres">
      <dgm:prSet presAssocID="{9646853A-8964-4519-A5B1-0B7D18B2983D}" presName="spacer" presStyleCnt="0"/>
      <dgm:spPr/>
    </dgm:pt>
    <dgm:pt modelId="{65698D5B-5B32-4571-B0BC-4B2572803F7E}" type="pres">
      <dgm:prSet presAssocID="{1C383F32-22E8-4F62-A3E0-BDC3D5F4899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E1F14407-5E19-412C-8F12-F01641C6B2AE}" type="presOf" srcId="{49225C73-1633-42F1-AB3B-7CB183E5F8B8}" destId="{7A85CDB1-9D49-4F6C-BB24-3577403303AE}" srcOrd="0" destOrd="0" presId="urn:microsoft.com/office/officeart/2005/8/layout/vList2"/>
    <dgm:cxn modelId="{8454081A-89E1-40AD-A823-1A04C6682672}" type="presOf" srcId="{40FC4FFE-8987-4A26-B7F4-8A516F18ADAE}" destId="{6E547188-777F-4418-BF20-71E94030E9C7}" srcOrd="0" destOrd="0" presId="urn:microsoft.com/office/officeart/2005/8/layout/vList2"/>
    <dgm:cxn modelId="{F28C1023-694B-4D7B-8AF9-745E345C8252}" type="presOf" srcId="{1C383F32-22E8-4F62-A3E0-BDC3D5F48992}" destId="{65698D5B-5B32-4571-B0BC-4B2572803F7E}" srcOrd="0" destOrd="0" presId="urn:microsoft.com/office/officeart/2005/8/layout/vList2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59982F89-10D8-48CC-A61E-00208660E701}" type="presOf" srcId="{01A66772-F185-4D58-B8BB-E9370D7A7A2B}" destId="{ABB75B3F-560A-424B-841F-7E8D0EFF9F17}" srcOrd="0" destOrd="0" presId="urn:microsoft.com/office/officeart/2005/8/layout/vList2"/>
    <dgm:cxn modelId="{AD582151-3B50-4297-8477-9FED20D8B1D1}" type="presParOf" srcId="{ABB75B3F-560A-424B-841F-7E8D0EFF9F17}" destId="{6E547188-777F-4418-BF20-71E94030E9C7}" srcOrd="0" destOrd="0" presId="urn:microsoft.com/office/officeart/2005/8/layout/vList2"/>
    <dgm:cxn modelId="{88A66D23-9978-451F-8C1B-7478CF25A9C5}" type="presParOf" srcId="{ABB75B3F-560A-424B-841F-7E8D0EFF9F17}" destId="{627A2CC5-0A07-43B7-8F37-746E1C9F3177}" srcOrd="1" destOrd="0" presId="urn:microsoft.com/office/officeart/2005/8/layout/vList2"/>
    <dgm:cxn modelId="{88CA16D0-45DD-458A-9384-6C0D1A284313}" type="presParOf" srcId="{ABB75B3F-560A-424B-841F-7E8D0EFF9F17}" destId="{7A85CDB1-9D49-4F6C-BB24-3577403303AE}" srcOrd="2" destOrd="0" presId="urn:microsoft.com/office/officeart/2005/8/layout/vList2"/>
    <dgm:cxn modelId="{A56CEBE9-4899-410F-A803-F578AE7D2FAA}" type="presParOf" srcId="{ABB75B3F-560A-424B-841F-7E8D0EFF9F17}" destId="{DA06D42C-8F49-4720-8CEB-E54861C666F0}" srcOrd="3" destOrd="0" presId="urn:microsoft.com/office/officeart/2005/8/layout/vList2"/>
    <dgm:cxn modelId="{ACF6A700-77CA-4236-B8B2-F9CF08EA57B8}" type="presParOf" srcId="{ABB75B3F-560A-424B-841F-7E8D0EFF9F17}" destId="{65698D5B-5B32-4571-B0BC-4B2572803F7E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47188-777F-4418-BF20-71E94030E9C7}">
      <dsp:nvSpPr>
        <dsp:cNvPr id="0" name=""/>
        <dsp:cNvSpPr/>
      </dsp:nvSpPr>
      <dsp:spPr>
        <a:xfrm>
          <a:off x="0" y="258932"/>
          <a:ext cx="4459287" cy="110682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b="0" kern="1200" cap="none" dirty="0"/>
            <a:t>Customers want the ability to find recipes using ingredients they already have at home </a:t>
          </a:r>
        </a:p>
      </dsp:txBody>
      <dsp:txXfrm>
        <a:off x="54030" y="312962"/>
        <a:ext cx="4351227" cy="998760"/>
      </dsp:txXfrm>
    </dsp:sp>
    <dsp:sp modelId="{7A85CDB1-9D49-4F6C-BB24-3577403303AE}">
      <dsp:nvSpPr>
        <dsp:cNvPr id="0" name=""/>
        <dsp:cNvSpPr/>
      </dsp:nvSpPr>
      <dsp:spPr>
        <a:xfrm>
          <a:off x="0" y="1429113"/>
          <a:ext cx="4459287" cy="110682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cap="none" dirty="0"/>
            <a:t>Customers</a:t>
          </a:r>
          <a:r>
            <a:rPr lang="en-US" sz="2200" kern="1200" cap="none" baseline="0" dirty="0"/>
            <a:t> want the ability to see if an item is available at their local grocery store before making the trip</a:t>
          </a:r>
          <a:endParaRPr lang="en-US" sz="2200" kern="1200" cap="none" dirty="0"/>
        </a:p>
      </dsp:txBody>
      <dsp:txXfrm>
        <a:off x="54030" y="1483143"/>
        <a:ext cx="4351227" cy="998760"/>
      </dsp:txXfrm>
    </dsp:sp>
    <dsp:sp modelId="{65698D5B-5B32-4571-B0BC-4B2572803F7E}">
      <dsp:nvSpPr>
        <dsp:cNvPr id="0" name=""/>
        <dsp:cNvSpPr/>
      </dsp:nvSpPr>
      <dsp:spPr>
        <a:xfrm>
          <a:off x="0" y="2599293"/>
          <a:ext cx="4459287" cy="1106820"/>
        </a:xfrm>
        <a:prstGeom prst="round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200" kern="1200" cap="none" dirty="0"/>
            <a:t>Customers</a:t>
          </a:r>
          <a:r>
            <a:rPr lang="en-US" sz="2200" kern="1200" cap="none" baseline="0" dirty="0"/>
            <a:t> want to easily refer to their favorite recipes</a:t>
          </a:r>
          <a:endParaRPr lang="en-US" sz="2200" kern="1200" cap="none" dirty="0"/>
        </a:p>
      </dsp:txBody>
      <dsp:txXfrm>
        <a:off x="54030" y="2653323"/>
        <a:ext cx="4351227" cy="9987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A0C0817-A112-4847-8014-A94B7D2A4EA3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693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99291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2163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721024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07088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45642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6940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285606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652012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8830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124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24007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84450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679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15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74758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99283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4415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53925" y="2138766"/>
            <a:ext cx="5554944" cy="1847599"/>
          </a:xfrm>
        </p:spPr>
        <p:txBody>
          <a:bodyPr>
            <a:normAutofit/>
          </a:bodyPr>
          <a:lstStyle/>
          <a:p>
            <a:r>
              <a:rPr lang="en-US" sz="6000" b="1" dirty="0">
                <a:solidFill>
                  <a:schemeClr val="bg1"/>
                </a:solidFill>
              </a:rPr>
              <a:t>Recipe finder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 fontScale="70000" lnSpcReduction="20000"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rgbClr val="344529"/>
                </a:solidFill>
              </a:rPr>
              <a:t>Morgan Du Bois, Jakob </a:t>
            </a:r>
            <a:r>
              <a:rPr lang="en-US" dirty="0" err="1">
                <a:solidFill>
                  <a:srgbClr val="344529"/>
                </a:solidFill>
              </a:rPr>
              <a:t>Hoveland</a:t>
            </a:r>
            <a:r>
              <a:rPr lang="en-US" dirty="0">
                <a:solidFill>
                  <a:srgbClr val="344529"/>
                </a:solidFill>
              </a:rPr>
              <a:t>, Anna Rowena Waldron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1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D86467-92A1-4EE1-91F3-B5CF23630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rgbClr val="FFFFFF"/>
                </a:solidFill>
              </a:rPr>
              <a:t>The business problem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4012E-C0FC-4AD1-B637-9B4B70F2D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An easier solution to finding recipes</a:t>
            </a:r>
          </a:p>
        </p:txBody>
      </p:sp>
    </p:spTree>
    <p:extLst>
      <p:ext uri="{BB962C8B-B14F-4D97-AF65-F5344CB8AC3E}">
        <p14:creationId xmlns:p14="http://schemas.microsoft.com/office/powerpoint/2010/main" val="548072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The Business Problem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5" name="Content Placeholder 2" descr="SmartArt graphic">
            <a:extLst>
              <a:ext uri="{FF2B5EF4-FFF2-40B4-BE49-F238E27FC236}">
                <a16:creationId xmlns:a16="http://schemas.microsoft.com/office/drawing/2014/main" id="{91DB1382-7276-49FA-9632-38D558F457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196430"/>
              </p:ext>
            </p:extLst>
          </p:nvPr>
        </p:nvGraphicFramePr>
        <p:xfrm>
          <a:off x="1141412" y="2249487"/>
          <a:ext cx="4459287" cy="39650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Picture 6" descr="Businessman shrugging">
            <a:extLst>
              <a:ext uri="{FF2B5EF4-FFF2-40B4-BE49-F238E27FC236}">
                <a16:creationId xmlns:a16="http://schemas.microsoft.com/office/drawing/2014/main" id="{818AB195-E3B8-4F16-85B1-2F28D62C83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8636" y="0"/>
            <a:ext cx="30645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4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1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D86467-92A1-4EE1-91F3-B5CF23630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The schema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4012E-C0FC-4AD1-B637-9B4B70F2D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Database layout</a:t>
            </a:r>
          </a:p>
        </p:txBody>
      </p:sp>
    </p:spTree>
    <p:extLst>
      <p:ext uri="{BB962C8B-B14F-4D97-AF65-F5344CB8AC3E}">
        <p14:creationId xmlns:p14="http://schemas.microsoft.com/office/powerpoint/2010/main" val="820022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FD38DFC-28B5-4E85-BB17-03D2F86FE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418" y="615230"/>
            <a:ext cx="11573164" cy="52877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96412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1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2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9D86467-92A1-4EE1-91F3-B5CF236305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84012E-C0FC-4AD1-B637-9B4B70F2D2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Application showcase</a:t>
            </a:r>
          </a:p>
        </p:txBody>
      </p:sp>
    </p:spTree>
    <p:extLst>
      <p:ext uri="{BB962C8B-B14F-4D97-AF65-F5344CB8AC3E}">
        <p14:creationId xmlns:p14="http://schemas.microsoft.com/office/powerpoint/2010/main" val="26292700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32</TotalTime>
  <Words>74</Words>
  <Application>Microsoft Office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Recipe finder</vt:lpstr>
      <vt:lpstr>The business problem</vt:lpstr>
      <vt:lpstr>The Business Problem</vt:lpstr>
      <vt:lpstr>The schema</vt:lpstr>
      <vt:lpstr>PowerPoint Presentation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finder</dc:title>
  <dc:creator>Anna Waldron</dc:creator>
  <cp:lastModifiedBy>Anna Waldron</cp:lastModifiedBy>
  <cp:revision>4</cp:revision>
  <dcterms:created xsi:type="dcterms:W3CDTF">2021-06-07T04:59:25Z</dcterms:created>
  <dcterms:modified xsi:type="dcterms:W3CDTF">2021-06-07T05:32:09Z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